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48CEF-D2F1-4AA0-AE68-EA31C205A855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9E1D-C6F3-4B5B-AF56-4BB4ED96AF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79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48CEF-D2F1-4AA0-AE68-EA31C205A855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9E1D-C6F3-4B5B-AF56-4BB4ED96AF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148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48CEF-D2F1-4AA0-AE68-EA31C205A855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9E1D-C6F3-4B5B-AF56-4BB4ED96AF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3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48CEF-D2F1-4AA0-AE68-EA31C205A855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9E1D-C6F3-4B5B-AF56-4BB4ED96AF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55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48CEF-D2F1-4AA0-AE68-EA31C205A855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9E1D-C6F3-4B5B-AF56-4BB4ED96AF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41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48CEF-D2F1-4AA0-AE68-EA31C205A855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9E1D-C6F3-4B5B-AF56-4BB4ED96AF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90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48CEF-D2F1-4AA0-AE68-EA31C205A855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9E1D-C6F3-4B5B-AF56-4BB4ED96AF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1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48CEF-D2F1-4AA0-AE68-EA31C205A855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9E1D-C6F3-4B5B-AF56-4BB4ED96AF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22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48CEF-D2F1-4AA0-AE68-EA31C205A855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9E1D-C6F3-4B5B-AF56-4BB4ED96AF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109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48CEF-D2F1-4AA0-AE68-EA31C205A855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9E1D-C6F3-4B5B-AF56-4BB4ED96AF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03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48CEF-D2F1-4AA0-AE68-EA31C205A855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09E1D-C6F3-4B5B-AF56-4BB4ED96AF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81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48CEF-D2F1-4AA0-AE68-EA31C205A855}" type="datetimeFigureOut">
              <a:rPr lang="ru-RU" smtClean="0"/>
              <a:t>17.03.2017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09E1D-C6F3-4B5B-AF56-4BB4ED96AF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16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Обработка повторного заказа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5495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Сделка: повторный заказ</a:t>
            </a:r>
            <a:br>
              <a:rPr lang="ru-RU" dirty="0" smtClean="0"/>
            </a:br>
            <a:r>
              <a:rPr lang="ru-RU" dirty="0" smtClean="0"/>
              <a:t>Выявление потребностей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Входящее письмо - запрос-прайса.</a:t>
            </a:r>
          </a:p>
          <a:p>
            <a:r>
              <a:rPr lang="ru-RU" dirty="0" smtClean="0"/>
              <a:t>Конвертируем в сделку. Статус «Выявление потребностей». </a:t>
            </a:r>
          </a:p>
          <a:p>
            <a:r>
              <a:rPr lang="ru-RU" dirty="0" smtClean="0"/>
              <a:t>Отправляем свежий прайс лист и </a:t>
            </a:r>
            <a:r>
              <a:rPr lang="ru-RU" dirty="0" smtClean="0">
                <a:solidFill>
                  <a:srgbClr val="FF0000"/>
                </a:solidFill>
              </a:rPr>
              <a:t>письмо - дополнительное предложение</a:t>
            </a:r>
            <a:r>
              <a:rPr lang="ru-RU" dirty="0" smtClean="0"/>
              <a:t> (напоминание о свежем бренде, новой поставке)</a:t>
            </a:r>
          </a:p>
          <a:p>
            <a:r>
              <a:rPr lang="ru-RU" dirty="0" smtClean="0"/>
              <a:t>Ставим задачу через 3 дня контроль заказа </a:t>
            </a:r>
          </a:p>
          <a:p>
            <a:r>
              <a:rPr lang="ru-RU" dirty="0" smtClean="0"/>
              <a:t>Получен заказ в течение 3 дней</a:t>
            </a:r>
          </a:p>
          <a:p>
            <a:pPr lvl="1"/>
            <a:r>
              <a:rPr lang="ru-RU" dirty="0" smtClean="0"/>
              <a:t>Да - Меняем статус «Заказ и выставление счета»</a:t>
            </a:r>
          </a:p>
          <a:p>
            <a:pPr lvl="1"/>
            <a:r>
              <a:rPr lang="ru-RU" dirty="0" smtClean="0"/>
              <a:t>Нет – </a:t>
            </a:r>
            <a:r>
              <a:rPr lang="en-US" dirty="0" smtClean="0"/>
              <a:t>follow-up </a:t>
            </a:r>
            <a:r>
              <a:rPr lang="ru-RU" dirty="0" smtClean="0"/>
              <a:t>п</a:t>
            </a:r>
            <a:r>
              <a:rPr lang="ru-RU" dirty="0" smtClean="0">
                <a:solidFill>
                  <a:srgbClr val="FF0000"/>
                </a:solidFill>
              </a:rPr>
              <a:t>исьмо-напоминание или звонок. </a:t>
            </a:r>
          </a:p>
          <a:p>
            <a:pPr marL="457200" lvl="1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Если отказ , то сделка не заключена, в комментарии указывается причина</a:t>
            </a:r>
          </a:p>
          <a:p>
            <a:pPr marL="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278054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Сделка: повторный заказ</a:t>
            </a:r>
            <a:br>
              <a:rPr lang="ru-RU" dirty="0" smtClean="0"/>
            </a:br>
            <a:r>
              <a:rPr lang="ru-RU" dirty="0" err="1" smtClean="0"/>
              <a:t>Заказ</a:t>
            </a:r>
            <a:r>
              <a:rPr lang="ru-RU" dirty="0" smtClean="0"/>
              <a:t> и выставление счета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Получен заказ</a:t>
            </a:r>
          </a:p>
          <a:p>
            <a:r>
              <a:rPr lang="ru-RU" dirty="0" smtClean="0"/>
              <a:t>Заливка в 1с </a:t>
            </a:r>
          </a:p>
          <a:p>
            <a:r>
              <a:rPr lang="ru-RU" dirty="0" smtClean="0"/>
              <a:t>Выставление счета</a:t>
            </a:r>
          </a:p>
          <a:p>
            <a:r>
              <a:rPr lang="ru-RU" dirty="0" smtClean="0"/>
              <a:t>Письмо - подтверждение заказа, счет и запрос отгрузочных данных. Предложить замену отсутствующим товарам и </a:t>
            </a:r>
            <a:r>
              <a:rPr lang="ru-RU" dirty="0" err="1" smtClean="0"/>
              <a:t>допродажи</a:t>
            </a:r>
            <a:r>
              <a:rPr lang="ru-RU" dirty="0" smtClean="0"/>
              <a:t>. И напомнить об объемной скидке и предложить акции, пробники и пр.</a:t>
            </a:r>
          </a:p>
          <a:p>
            <a:r>
              <a:rPr lang="ru-RU" dirty="0" smtClean="0"/>
              <a:t>Если меняет заказ, корректировка заказа и счета.</a:t>
            </a:r>
          </a:p>
          <a:p>
            <a:r>
              <a:rPr lang="ru-RU" dirty="0" smtClean="0"/>
              <a:t>Занесение данных по отгрузке в карточку компании в </a:t>
            </a:r>
            <a:r>
              <a:rPr lang="ru-RU" dirty="0" err="1" smtClean="0"/>
              <a:t>Битрикс</a:t>
            </a:r>
            <a:endParaRPr lang="ru-RU" dirty="0" smtClean="0"/>
          </a:p>
          <a:p>
            <a:r>
              <a:rPr lang="ru-RU" dirty="0" smtClean="0"/>
              <a:t>Меняем статус «Оплата счета»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71947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Сделка: повторный заказ</a:t>
            </a:r>
            <a:br>
              <a:rPr lang="ru-RU" dirty="0" smtClean="0"/>
            </a:br>
            <a:r>
              <a:rPr lang="ru-RU" dirty="0" smtClean="0"/>
              <a:t>Оплата счета и сбор заказа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Счет оплачен?</a:t>
            </a:r>
          </a:p>
          <a:p>
            <a:r>
              <a:rPr lang="ru-RU" dirty="0" smtClean="0"/>
              <a:t>Да</a:t>
            </a:r>
          </a:p>
          <a:p>
            <a:pPr lvl="1"/>
            <a:r>
              <a:rPr lang="ru-RU" dirty="0" smtClean="0"/>
              <a:t>меняем статус заказа в 1с</a:t>
            </a:r>
          </a:p>
          <a:p>
            <a:pPr lvl="1"/>
            <a:r>
              <a:rPr lang="ru-RU" dirty="0" smtClean="0"/>
              <a:t>Заказ собран. </a:t>
            </a:r>
            <a:r>
              <a:rPr lang="ru-RU" dirty="0" smtClean="0">
                <a:solidFill>
                  <a:srgbClr val="FF0000"/>
                </a:solidFill>
              </a:rPr>
              <a:t>Письмо-информирование о статусе</a:t>
            </a:r>
            <a:r>
              <a:rPr lang="ru-RU" dirty="0" smtClean="0"/>
              <a:t>. </a:t>
            </a:r>
          </a:p>
          <a:p>
            <a:pPr lvl="1"/>
            <a:r>
              <a:rPr lang="ru-RU" dirty="0" smtClean="0"/>
              <a:t>Отгрузка </a:t>
            </a:r>
          </a:p>
          <a:p>
            <a:pPr lvl="1"/>
            <a:r>
              <a:rPr lang="ru-RU" dirty="0" smtClean="0">
                <a:solidFill>
                  <a:srgbClr val="FF0000"/>
                </a:solidFill>
              </a:rPr>
              <a:t>Письмо с информацией по отгрузке</a:t>
            </a:r>
          </a:p>
          <a:p>
            <a:pPr lvl="1"/>
            <a:r>
              <a:rPr lang="ru-RU" dirty="0" smtClean="0"/>
              <a:t>Меняем статус «Сделка заключена», проставляем </a:t>
            </a:r>
            <a:r>
              <a:rPr lang="ru-RU" smtClean="0"/>
              <a:t>сумму сделки из 1с</a:t>
            </a:r>
            <a:endParaRPr lang="ru-RU" dirty="0" smtClean="0"/>
          </a:p>
          <a:p>
            <a:r>
              <a:rPr lang="ru-RU" dirty="0" smtClean="0"/>
              <a:t>Нет</a:t>
            </a:r>
          </a:p>
          <a:p>
            <a:pPr lvl="1"/>
            <a:r>
              <a:rPr lang="ru-RU" dirty="0" smtClean="0"/>
              <a:t>напомнить через 3 дня. </a:t>
            </a:r>
          </a:p>
          <a:p>
            <a:pPr lvl="1"/>
            <a:r>
              <a:rPr lang="ru-RU" dirty="0" smtClean="0">
                <a:solidFill>
                  <a:srgbClr val="FF0000"/>
                </a:solidFill>
              </a:rPr>
              <a:t>Письмо-</a:t>
            </a:r>
            <a:r>
              <a:rPr lang="ru-RU" dirty="0" err="1" smtClean="0">
                <a:solidFill>
                  <a:srgbClr val="FF0000"/>
                </a:solidFill>
              </a:rPr>
              <a:t>напоминалка</a:t>
            </a:r>
            <a:r>
              <a:rPr lang="ru-RU" dirty="0" smtClean="0"/>
              <a:t> через 7 дней </a:t>
            </a:r>
          </a:p>
          <a:p>
            <a:pPr lvl="1"/>
            <a:r>
              <a:rPr lang="ru-RU" dirty="0" smtClean="0"/>
              <a:t>Если в течение 10 дней не оплачено, снимаем бронь и меняется статус «Сделка не заключена»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8771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212</Words>
  <Application>Microsoft Office PowerPoint</Application>
  <PresentationFormat>Широкоэкранный</PresentationFormat>
  <Paragraphs>33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Обработка повторного заказа</vt:lpstr>
      <vt:lpstr>Сделка: повторный заказ Выявление потребностей</vt:lpstr>
      <vt:lpstr>Сделка: повторный заказ Заказ и выставление счета</vt:lpstr>
      <vt:lpstr>Сделка: повторный заказ Оплата счета и сбор заказа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Обработка заказа</dc:title>
  <dc:creator>Zoya</dc:creator>
  <cp:lastModifiedBy>Zoya</cp:lastModifiedBy>
  <cp:revision>5</cp:revision>
  <dcterms:created xsi:type="dcterms:W3CDTF">2017-03-17T14:45:41Z</dcterms:created>
  <dcterms:modified xsi:type="dcterms:W3CDTF">2017-03-17T15:42:00Z</dcterms:modified>
</cp:coreProperties>
</file>