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606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974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152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10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58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449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48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479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41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115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40256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6417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2A3AD-0F36-477B-B069-9B5F7450482F}" type="datetimeFigureOut">
              <a:rPr lang="ru-RU" smtClean="0"/>
              <a:t>07.07.2021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C8201-F464-465A-AAE8-A65DD14DA61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0211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533400" y="106521"/>
            <a:ext cx="3568557" cy="228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787083" y="106521"/>
            <a:ext cx="18154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Журнал заявок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04618" y="671331"/>
            <a:ext cx="308603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Информация о рейсе</a:t>
            </a:r>
          </a:p>
          <a:p>
            <a:r>
              <a:rPr lang="ru-RU" dirty="0" smtClean="0"/>
              <a:t>Хранение сканов документов</a:t>
            </a:r>
          </a:p>
          <a:p>
            <a:r>
              <a:rPr lang="ru-RU" dirty="0" smtClean="0"/>
              <a:t>Контроль оплат</a:t>
            </a:r>
          </a:p>
          <a:p>
            <a:r>
              <a:rPr lang="ru-RU" dirty="0" smtClean="0"/>
              <a:t>Выписка бух доков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516380" y="119221"/>
            <a:ext cx="3612065" cy="228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4692595" y="145100"/>
            <a:ext cx="227504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Модуль бухгалтера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8669509" y="86174"/>
            <a:ext cx="3268491" cy="228196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865041" y="110187"/>
            <a:ext cx="23492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Календарь событий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2595" y="684031"/>
            <a:ext cx="61427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????</a:t>
            </a:r>
          </a:p>
          <a:p>
            <a:r>
              <a:rPr lang="ru-RU" dirty="0" smtClean="0"/>
              <a:t>????</a:t>
            </a:r>
          </a:p>
          <a:p>
            <a:r>
              <a:rPr lang="ru-RU" dirty="0" smtClean="0"/>
              <a:t>????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8976644" y="510297"/>
            <a:ext cx="2906117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ru-RU"/>
            </a:defPPr>
          </a:lstStyle>
          <a:p>
            <a:r>
              <a:rPr lang="ru-RU" dirty="0" smtClean="0"/>
              <a:t>Дни </a:t>
            </a:r>
            <a:r>
              <a:rPr lang="ru-RU" dirty="0"/>
              <a:t>рождения</a:t>
            </a:r>
          </a:p>
          <a:p>
            <a:r>
              <a:rPr lang="ru-RU" dirty="0"/>
              <a:t>Страховки</a:t>
            </a:r>
          </a:p>
          <a:p>
            <a:r>
              <a:rPr lang="ru-RU" dirty="0"/>
              <a:t>Срок  действия паспортов</a:t>
            </a:r>
          </a:p>
          <a:p>
            <a:r>
              <a:rPr lang="ru-RU" dirty="0"/>
              <a:t>Срок действия ВУ</a:t>
            </a:r>
          </a:p>
          <a:p>
            <a:r>
              <a:rPr lang="ru-RU" dirty="0"/>
              <a:t>Срок действия </a:t>
            </a:r>
            <a:r>
              <a:rPr lang="ru-RU" dirty="0" err="1" smtClean="0"/>
              <a:t>Мед.книжки</a:t>
            </a:r>
            <a:endParaRPr lang="ru-RU" dirty="0" smtClean="0"/>
          </a:p>
          <a:p>
            <a:r>
              <a:rPr lang="ru-RU" dirty="0" smtClean="0"/>
              <a:t>Сроки оплат</a:t>
            </a:r>
            <a:endParaRPr lang="ru-RU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597891" y="2700550"/>
            <a:ext cx="3378209" cy="15744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8774106" y="2726429"/>
            <a:ext cx="19530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Отчет </a:t>
            </a:r>
            <a:r>
              <a:rPr lang="ru-RU" sz="2000" u="sng" dirty="0" smtClean="0">
                <a:solidFill>
                  <a:schemeClr val="bg1"/>
                </a:solidFill>
              </a:rPr>
              <a:t>Механика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74106" y="3265360"/>
            <a:ext cx="32718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Информация о ремонте машин</a:t>
            </a:r>
          </a:p>
          <a:p>
            <a:r>
              <a:rPr lang="ru-RU" dirty="0" smtClean="0"/>
              <a:t>Расчет З/П водителя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190347" y="4671561"/>
            <a:ext cx="2845873" cy="20481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90347" y="4681440"/>
            <a:ext cx="22215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Аналитика логиста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23426" y="5150009"/>
            <a:ext cx="27127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Сводный Отчет по каждому авто по показателям за период</a:t>
            </a:r>
          </a:p>
          <a:p>
            <a:endParaRPr lang="ru-RU" sz="1400" dirty="0" smtClean="0"/>
          </a:p>
          <a:p>
            <a:r>
              <a:rPr lang="ru-RU" sz="1400" dirty="0" smtClean="0"/>
              <a:t>Фин. Отчет за период (обороты, оплачено, </a:t>
            </a:r>
            <a:r>
              <a:rPr lang="ru-RU" sz="1400" dirty="0" err="1" smtClean="0"/>
              <a:t>дебиторка</a:t>
            </a:r>
            <a:r>
              <a:rPr lang="ru-RU" sz="1400" dirty="0" smtClean="0"/>
              <a:t>, просроченная </a:t>
            </a:r>
            <a:r>
              <a:rPr lang="ru-RU" sz="1400" dirty="0" err="1" smtClean="0"/>
              <a:t>дебиторка</a:t>
            </a:r>
            <a:r>
              <a:rPr lang="ru-RU" sz="1400" dirty="0" smtClean="0"/>
              <a:t> )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218505" y="4681440"/>
            <a:ext cx="2845873" cy="20481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3218505" y="4691319"/>
            <a:ext cx="2445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Аналитика механика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351584" y="5159888"/>
            <a:ext cx="27127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Расходы на ремонты</a:t>
            </a:r>
          </a:p>
          <a:p>
            <a:endParaRPr lang="ru-RU" sz="1400" dirty="0" smtClean="0"/>
          </a:p>
          <a:p>
            <a:r>
              <a:rPr lang="ru-RU" sz="1400" dirty="0" smtClean="0"/>
              <a:t>Расчет показателей по авто (пробег, расход ДТ и </a:t>
            </a:r>
            <a:r>
              <a:rPr lang="ru-RU" sz="1400" dirty="0" err="1" smtClean="0"/>
              <a:t>тп</a:t>
            </a:r>
            <a:r>
              <a:rPr lang="ru-RU" sz="1400" dirty="0" smtClean="0"/>
              <a:t>)</a:t>
            </a:r>
            <a:endParaRPr lang="en-US" sz="1400" dirty="0" smtClean="0"/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252365" y="4671561"/>
            <a:ext cx="2845873" cy="20481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TextBox 26"/>
          <p:cNvSpPr txBox="1"/>
          <p:nvPr/>
        </p:nvSpPr>
        <p:spPr>
          <a:xfrm>
            <a:off x="9252365" y="4681440"/>
            <a:ext cx="29013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Аналитика руководителя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9385444" y="5150009"/>
            <a:ext cx="2712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Сводный отчет по каждому авто</a:t>
            </a:r>
          </a:p>
          <a:p>
            <a:r>
              <a:rPr lang="ru-RU" sz="1400" dirty="0" smtClean="0"/>
              <a:t>И по показателям</a:t>
            </a:r>
            <a:endParaRPr lang="en-US" sz="1400" dirty="0" smtClean="0"/>
          </a:p>
        </p:txBody>
      </p:sp>
      <p:sp>
        <p:nvSpPr>
          <p:cNvPr id="29" name="TextBox 28"/>
          <p:cNvSpPr txBox="1"/>
          <p:nvPr/>
        </p:nvSpPr>
        <p:spPr>
          <a:xfrm>
            <a:off x="9413161" y="5794944"/>
            <a:ext cx="271279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Общий отчет по всем авто</a:t>
            </a:r>
            <a:endParaRPr lang="en-US" sz="1400" dirty="0" smtClean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256610" y="4671561"/>
            <a:ext cx="2845873" cy="2048108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256610" y="4681440"/>
            <a:ext cx="29014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u="sng" dirty="0" smtClean="0">
                <a:solidFill>
                  <a:schemeClr val="bg1"/>
                </a:solidFill>
              </a:rPr>
              <a:t>Аналитика по наемному </a:t>
            </a:r>
          </a:p>
          <a:p>
            <a:r>
              <a:rPr lang="ru-RU" sz="2000" u="sng" dirty="0" smtClean="0">
                <a:solidFill>
                  <a:schemeClr val="bg1"/>
                </a:solidFill>
              </a:rPr>
              <a:t>транспорту</a:t>
            </a:r>
            <a:endParaRPr lang="ru-RU" sz="2000" u="sng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350930" y="5319680"/>
            <a:ext cx="271279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Дебеторка</a:t>
            </a:r>
            <a:r>
              <a:rPr lang="ru-RU" sz="1400" dirty="0" smtClean="0"/>
              <a:t> </a:t>
            </a:r>
          </a:p>
          <a:p>
            <a:endParaRPr lang="ru-RU" sz="1400" dirty="0"/>
          </a:p>
          <a:p>
            <a:r>
              <a:rPr lang="ru-RU" sz="1400" dirty="0" err="1" smtClean="0"/>
              <a:t>Кредиторка</a:t>
            </a:r>
            <a:endParaRPr lang="ru-RU" sz="1400" dirty="0" smtClean="0"/>
          </a:p>
          <a:p>
            <a:endParaRPr lang="ru-RU" sz="1400" dirty="0" smtClean="0"/>
          </a:p>
          <a:p>
            <a:r>
              <a:rPr lang="ru-RU" sz="1400" dirty="0" smtClean="0"/>
              <a:t>Профит</a:t>
            </a:r>
            <a:endParaRPr lang="en-US" sz="14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267364" y="-1"/>
            <a:ext cx="11778599" cy="2632091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86560" y="4343496"/>
            <a:ext cx="11911678" cy="2514504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353300" y="2641968"/>
            <a:ext cx="4689504" cy="1701527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3839618" y="233574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Этап 1</a:t>
            </a:r>
            <a:endParaRPr lang="ru-RU" i="1" dirty="0"/>
          </a:p>
        </p:txBody>
      </p:sp>
      <p:sp>
        <p:nvSpPr>
          <p:cNvPr id="35" name="TextBox 34"/>
          <p:cNvSpPr txBox="1"/>
          <p:nvPr/>
        </p:nvSpPr>
        <p:spPr>
          <a:xfrm>
            <a:off x="7350140" y="4122503"/>
            <a:ext cx="902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i="1" dirty="0" smtClean="0"/>
              <a:t>Этап 2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090710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79400" y="190500"/>
            <a:ext cx="19271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Особенности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03586" y="1320800"/>
            <a:ext cx="9925859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 системе будет деятельность от нескольких организаций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В системе будет как наемный так и собственный транспорт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Раздельный доступ к функционалу программы в зависимости от должности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Удалённый доступ к просмотру и редактированию (в том числе с планшета, телефона)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У логиста (журнал заявок) и бухгалтера должная быть общая база по бух докам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2000" dirty="0" smtClean="0"/>
              <a:t>Автоматическая отправка письма контрагенту при наступлении срока оплаты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72391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/>
          <a:srcRect r="11171" b="1219"/>
          <a:stretch/>
        </p:blipFill>
        <p:spPr>
          <a:xfrm>
            <a:off x="170163" y="330488"/>
            <a:ext cx="11818637" cy="587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9614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25" y="723968"/>
            <a:ext cx="9388475" cy="613403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0" y="190500"/>
            <a:ext cx="3600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Аналитика логистов. Май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2367290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0" y="1325563"/>
            <a:ext cx="12052510" cy="536733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0" y="190500"/>
            <a:ext cx="29924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Аналитика механика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7709161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90912" y="33337"/>
            <a:ext cx="5210175" cy="67913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79400" y="190500"/>
            <a:ext cx="23143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/>
              <a:t>Отчет механика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42683728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184</Words>
  <Application>Microsoft Office PowerPoint</Application>
  <PresentationFormat>Широкоэкранный</PresentationFormat>
  <Paragraphs>50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PC001</dc:creator>
  <cp:lastModifiedBy>PC001</cp:lastModifiedBy>
  <cp:revision>6</cp:revision>
  <dcterms:created xsi:type="dcterms:W3CDTF">2021-07-07T11:13:55Z</dcterms:created>
  <dcterms:modified xsi:type="dcterms:W3CDTF">2021-07-07T11:48:51Z</dcterms:modified>
</cp:coreProperties>
</file>