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FF39B6-2D6D-41FD-8DCA-48C11C442E50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1C5EB1-FB4B-4391-967E-C4FDAA00EB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490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C5EB1-FB4B-4391-967E-C4FDAA00EB1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657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563888" y="182942"/>
            <a:ext cx="1656184" cy="492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1С Торговля Адреналин НВ</a:t>
            </a:r>
            <a:endParaRPr lang="ru-RU" sz="1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02365" y="910242"/>
            <a:ext cx="1188132" cy="3211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Приход</a:t>
            </a:r>
            <a:endParaRPr lang="ru-RU" sz="1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619672" y="910242"/>
            <a:ext cx="1368152" cy="3211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Расход</a:t>
            </a:r>
            <a:endParaRPr lang="ru-RU" sz="1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203848" y="910242"/>
            <a:ext cx="1541919" cy="3211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Остаток</a:t>
            </a:r>
            <a:endParaRPr lang="ru-RU" sz="1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076056" y="899245"/>
            <a:ext cx="1438608" cy="3211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Инвентаризация</a:t>
            </a:r>
            <a:endParaRPr lang="ru-RU" sz="1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937590" y="519475"/>
            <a:ext cx="1438608" cy="3211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Отчеты</a:t>
            </a:r>
            <a:endParaRPr lang="ru-RU" sz="1200" dirty="0"/>
          </a:p>
        </p:txBody>
      </p:sp>
      <p:cxnSp>
        <p:nvCxnSpPr>
          <p:cNvPr id="14" name="Прямая со стрелкой 13"/>
          <p:cNvCxnSpPr>
            <a:stCxn id="7" idx="2"/>
          </p:cNvCxnSpPr>
          <p:nvPr/>
        </p:nvCxnSpPr>
        <p:spPr>
          <a:xfrm flipH="1">
            <a:off x="4283968" y="675132"/>
            <a:ext cx="108012" cy="2241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7" idx="1"/>
          </p:cNvCxnSpPr>
          <p:nvPr/>
        </p:nvCxnSpPr>
        <p:spPr>
          <a:xfrm flipH="1">
            <a:off x="2699792" y="429037"/>
            <a:ext cx="864096" cy="4702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7" idx="1"/>
          </p:cNvCxnSpPr>
          <p:nvPr/>
        </p:nvCxnSpPr>
        <p:spPr>
          <a:xfrm flipH="1">
            <a:off x="1043608" y="429037"/>
            <a:ext cx="2520280" cy="4702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7" idx="3"/>
            <a:endCxn id="11" idx="0"/>
          </p:cNvCxnSpPr>
          <p:nvPr/>
        </p:nvCxnSpPr>
        <p:spPr>
          <a:xfrm>
            <a:off x="5220072" y="429037"/>
            <a:ext cx="575288" cy="4702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7" idx="3"/>
            <a:endCxn id="12" idx="1"/>
          </p:cNvCxnSpPr>
          <p:nvPr/>
        </p:nvCxnSpPr>
        <p:spPr>
          <a:xfrm>
            <a:off x="5220072" y="429037"/>
            <a:ext cx="1717518" cy="251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31911" y="1396200"/>
            <a:ext cx="1239686" cy="14927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При покупке товара  продавец какой документ должен отправить что бы его загрузить автоматом в приход. Какие должны быть условия</a:t>
            </a:r>
            <a:endParaRPr lang="ru-RU" sz="10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72579" y="3094195"/>
            <a:ext cx="1188132" cy="5400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Автоматизация приходного документа</a:t>
            </a:r>
            <a:endParaRPr lang="ru-RU" sz="10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83465" y="5729367"/>
            <a:ext cx="1188132" cy="9040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Автоматизация распечатки ценников на приходящий товар в нужном </a:t>
            </a:r>
            <a:r>
              <a:rPr lang="ru-RU" sz="1000" dirty="0" err="1" smtClean="0"/>
              <a:t>колличестве</a:t>
            </a:r>
            <a:endParaRPr lang="ru-RU" sz="10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1619672" y="1556792"/>
            <a:ext cx="1368152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Как разнести статьи затрат</a:t>
            </a:r>
            <a:endParaRPr lang="ru-RU" sz="10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1619672" y="2195826"/>
            <a:ext cx="1368152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Отчет динамики затрат за разные периоды</a:t>
            </a:r>
            <a:endParaRPr lang="ru-RU" sz="10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6937590" y="3581310"/>
            <a:ext cx="1438608" cy="21518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По закрытию смены формируется отчет для руководителя с той же информацией что и у продавца и + все тоже самое но с начала месяца и уходит на </a:t>
            </a:r>
            <a:r>
              <a:rPr lang="ru-RU" sz="1200" dirty="0" err="1" smtClean="0"/>
              <a:t>ватцап</a:t>
            </a:r>
            <a:r>
              <a:rPr lang="ru-RU" sz="1200" dirty="0" smtClean="0"/>
              <a:t> или телеграмм.  </a:t>
            </a:r>
            <a:endParaRPr lang="ru-RU" sz="12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1632498" y="2882208"/>
            <a:ext cx="1368152" cy="11524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Формирование группы товаров продаваемых по лотереи и их разноска </a:t>
            </a:r>
            <a:endParaRPr lang="ru-RU" sz="10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3194484" y="2649623"/>
            <a:ext cx="1541919" cy="13960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Автоматическое формирование заказа каждому поставщику на основании отчета критических остатков </a:t>
            </a:r>
            <a:endParaRPr lang="ru-RU" sz="12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88197" y="3743514"/>
            <a:ext cx="1147464" cy="18198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Как оприходовать одинаковый товар разных поставщиков (возможно под разными названиями, но с одинаковыми штрих кодами. </a:t>
            </a:r>
            <a:r>
              <a:rPr lang="ru-RU" sz="1000" dirty="0"/>
              <a:t> </a:t>
            </a:r>
            <a:r>
              <a:rPr lang="ru-RU" sz="1000" dirty="0" smtClean="0"/>
              <a:t>И товар который в наличии</a:t>
            </a:r>
            <a:endParaRPr lang="ru-RU" sz="1000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3203848" y="1372828"/>
            <a:ext cx="1541919" cy="1075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Отчет по заказу поставщику товаров с критическим  остатком </a:t>
            </a:r>
            <a:endParaRPr lang="ru-RU" sz="12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3203847" y="4167340"/>
            <a:ext cx="1541919" cy="11338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Отчет о сроках продажи товаров (акцент на залежавшиеся товары)</a:t>
            </a:r>
            <a:endParaRPr lang="ru-RU" sz="1200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1632498" y="4148777"/>
            <a:ext cx="1368152" cy="6483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Отчет </a:t>
            </a:r>
          </a:p>
          <a:p>
            <a:pPr algn="ctr"/>
            <a:r>
              <a:rPr lang="ru-RU" sz="1000" dirty="0" smtClean="0"/>
              <a:t>Выручка  – стоимость товара в закупе - расход = прибыль</a:t>
            </a:r>
            <a:endParaRPr lang="ru-RU" sz="1000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1619672" y="4894000"/>
            <a:ext cx="1368152" cy="105527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Отчет </a:t>
            </a:r>
          </a:p>
          <a:p>
            <a:pPr algn="ctr"/>
            <a:r>
              <a:rPr lang="ru-RU" sz="1000" dirty="0" smtClean="0"/>
              <a:t>О количестве и сумме проданных сертификатов , количество и сумма обналиченных и не обналиченных</a:t>
            </a:r>
            <a:endParaRPr lang="ru-RU" sz="1000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5110110" y="1357165"/>
            <a:ext cx="1438608" cy="12640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Модель ТСД и подключение к 1С для частичной и полной инвентаризации</a:t>
            </a:r>
            <a:endParaRPr lang="ru-RU" sz="1200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6937590" y="977374"/>
            <a:ext cx="1438608" cy="24810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Формирование </a:t>
            </a:r>
            <a:r>
              <a:rPr lang="en-US" sz="1200" dirty="0" smtClean="0"/>
              <a:t>S</a:t>
            </a:r>
            <a:r>
              <a:rPr lang="ru-RU" sz="1200" dirty="0" smtClean="0"/>
              <a:t> – отчета перед закрытием смены - </a:t>
            </a:r>
            <a:r>
              <a:rPr lang="ru-RU" sz="1200" dirty="0"/>
              <a:t>приход налички, терминала, перевод на карту, продано сертификатов,  рассчитались сертификатом, лотерея, затраты за день, остаток в кассе .</a:t>
            </a:r>
            <a:r>
              <a:rPr lang="ru-RU" sz="1200" dirty="0" smtClean="0"/>
              <a:t> </a:t>
            </a:r>
            <a:r>
              <a:rPr lang="en-US" sz="1200" dirty="0" smtClean="0"/>
              <a:t> 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515415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563888" y="182942"/>
            <a:ext cx="1656184" cy="492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1С Торговля Адреналин НВ</a:t>
            </a:r>
            <a:endParaRPr lang="ru-RU" sz="1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02365" y="910242"/>
            <a:ext cx="1188132" cy="3211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Приход</a:t>
            </a:r>
            <a:endParaRPr lang="ru-RU" sz="1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513008" y="910242"/>
            <a:ext cx="1541919" cy="3211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Остаток</a:t>
            </a:r>
            <a:endParaRPr lang="ru-RU" sz="1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359527" y="910242"/>
            <a:ext cx="1438608" cy="3211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Инвентаризация</a:t>
            </a:r>
            <a:endParaRPr lang="ru-RU" sz="1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937590" y="519475"/>
            <a:ext cx="1438608" cy="3211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Отчеты</a:t>
            </a:r>
            <a:endParaRPr lang="ru-RU" sz="1200" dirty="0"/>
          </a:p>
        </p:txBody>
      </p:sp>
      <p:cxnSp>
        <p:nvCxnSpPr>
          <p:cNvPr id="14" name="Прямая со стрелкой 13"/>
          <p:cNvCxnSpPr>
            <a:stCxn id="7" idx="2"/>
          </p:cNvCxnSpPr>
          <p:nvPr/>
        </p:nvCxnSpPr>
        <p:spPr>
          <a:xfrm flipH="1">
            <a:off x="4283968" y="675132"/>
            <a:ext cx="108012" cy="2241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7" idx="1"/>
          </p:cNvCxnSpPr>
          <p:nvPr/>
        </p:nvCxnSpPr>
        <p:spPr>
          <a:xfrm flipH="1">
            <a:off x="2699792" y="429037"/>
            <a:ext cx="864096" cy="4702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7" idx="1"/>
          </p:cNvCxnSpPr>
          <p:nvPr/>
        </p:nvCxnSpPr>
        <p:spPr>
          <a:xfrm flipH="1">
            <a:off x="1043608" y="429037"/>
            <a:ext cx="2520280" cy="4702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7" idx="3"/>
            <a:endCxn id="11" idx="0"/>
          </p:cNvCxnSpPr>
          <p:nvPr/>
        </p:nvCxnSpPr>
        <p:spPr>
          <a:xfrm>
            <a:off x="5220072" y="429037"/>
            <a:ext cx="858759" cy="4812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7" idx="3"/>
            <a:endCxn id="12" idx="1"/>
          </p:cNvCxnSpPr>
          <p:nvPr/>
        </p:nvCxnSpPr>
        <p:spPr>
          <a:xfrm>
            <a:off x="5220072" y="429037"/>
            <a:ext cx="1717518" cy="251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172412" y="2348880"/>
            <a:ext cx="1591276" cy="7920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Учет приходного товара  по поставщикам, но распределение его по группам для интернет магазина</a:t>
            </a:r>
            <a:endParaRPr lang="ru-RU" sz="10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1907704" y="2710451"/>
            <a:ext cx="1368152" cy="7835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Привязка к сайту 1с. В 1С на приход ставишь, на сайт переносится </a:t>
            </a:r>
            <a:endParaRPr lang="ru-RU" sz="12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172412" y="1478769"/>
            <a:ext cx="1591276" cy="72609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Как приходовать и инвентаризировать товар с применением терминалом сбора данных</a:t>
            </a:r>
            <a:endParaRPr lang="ru-RU" sz="10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157960" y="3282820"/>
            <a:ext cx="1605728" cy="6502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Автоматический расчет розничной цены по группам и видам товара</a:t>
            </a:r>
            <a:endParaRPr lang="ru-RU" sz="10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172412" y="4149080"/>
            <a:ext cx="1605728" cy="12989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Создать подгруппу товаров для инвестора с формированием ежемесячного  отчета реализованного товара и прибыли </a:t>
            </a:r>
          </a:p>
          <a:p>
            <a:pPr algn="ctr"/>
            <a:r>
              <a:rPr lang="ru-RU" sz="1000" dirty="0" smtClean="0"/>
              <a:t>(Выручка – стоимость товара = прибыль)</a:t>
            </a:r>
            <a:endParaRPr lang="ru-RU" sz="10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1907704" y="959486"/>
            <a:ext cx="1368152" cy="14901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Реализация бонусной системы для покупателей с информированием  по </a:t>
            </a:r>
            <a:r>
              <a:rPr lang="ru-RU" sz="1200" dirty="0" err="1" smtClean="0"/>
              <a:t>ватцап</a:t>
            </a:r>
            <a:r>
              <a:rPr lang="ru-RU" sz="1200" dirty="0" smtClean="0"/>
              <a:t> и телеграмм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42396829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301</Words>
  <Application>Microsoft Office PowerPoint</Application>
  <PresentationFormat>Экран (4:3)</PresentationFormat>
  <Paragraphs>36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Олеся</dc:creator>
  <cp:lastModifiedBy>Олеся</cp:lastModifiedBy>
  <cp:revision>21</cp:revision>
  <dcterms:created xsi:type="dcterms:W3CDTF">2023-05-10T15:02:15Z</dcterms:created>
  <dcterms:modified xsi:type="dcterms:W3CDTF">2023-05-10T18:59:32Z</dcterms:modified>
</cp:coreProperties>
</file>