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97436-F3ED-4025-9F60-740D52C7F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8F5128-F5DC-4FDF-BA5D-1FA062CB5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BE3D4-3433-4C31-8633-FBEA37DB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6B4E-27D9-43B9-B9EA-490E93137F63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62C0-B972-4B5E-BBA7-4A1A05A8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0E49B-D90D-45CA-8EFC-3DB58A7B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3492-0CA5-4BC6-9BA4-C1856D48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0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63BA4-AB40-4945-B8BE-A757C010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F2C85C-ED0F-4F49-954C-BDECF7BCB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8B148-1EEF-4192-9479-9D50E57B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6B4E-27D9-43B9-B9EA-490E93137F63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F3F2CD-CD53-46C5-9273-EA9BF883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B946DE-05C8-48F8-B172-994FF8DD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3492-0CA5-4BC6-9BA4-C1856D48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3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254639-57D0-4B9A-A4DC-69CDDE5EB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127B1D-4E41-4881-86DA-47E330656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01E96-BC4C-4D7E-92E6-3801700E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6B4E-27D9-43B9-B9EA-490E93137F63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FF609-724E-4490-8447-8DB58C00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8DF3AE-ACA0-4181-BC48-739D9ABC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3492-0CA5-4BC6-9BA4-C1856D48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6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2E402-239A-443F-A16C-E7152FBE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227AD-D6C4-4B9F-BB8A-FA6012D40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F9FF0D-030C-4A91-B074-E102C984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6B4E-27D9-43B9-B9EA-490E93137F63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E6C727-0EBE-4932-BDFA-2A1FF6A3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B211F-D58B-44E1-B9B1-87F84DD1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3492-0CA5-4BC6-9BA4-C1856D48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7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34477-922B-4896-952C-EB98821F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487FB5-0DC3-4BC5-AA21-540DB470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D2C99-A206-4ED1-81D8-1D8F8B92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6B4E-27D9-43B9-B9EA-490E93137F63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2D06D-5B73-4EC9-A079-C695C585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B6DA5-106B-4154-959C-59BB0EB7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3492-0CA5-4BC6-9BA4-C1856D48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9753E-7DB4-47CD-A114-B79D24A9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020E9-8915-453A-BD60-16DBADC52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2A8F44-C5DA-4E52-970F-B46027C55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BDD931-8361-4574-BE2F-7B331CF4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6B4E-27D9-43B9-B9EA-490E93137F63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8B0654-D23E-4EBE-8EAE-EE80B65C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3BAFB-CA24-4C9C-A4ED-0D80482D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3492-0CA5-4BC6-9BA4-C1856D48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5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90E09-C5E2-47F2-B589-1CD5FD05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DB404F-4587-42E8-A8F8-67C44C5E0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A0BD7-9958-4E08-8B58-39854A556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1791E6-A9CC-4B4A-A6B2-0CCF21BB0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CCCF39-7BE4-4B05-85B7-A46F03864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2C380F-C9C3-41D0-946E-7EAB1A81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6B4E-27D9-43B9-B9EA-490E93137F63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572E7F-0CD1-48D8-B80A-FFEDCFCA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44131D-08BD-466C-82FE-CA814D44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3492-0CA5-4BC6-9BA4-C1856D48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4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3663A-D2B8-43D8-B035-04E6669C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D90C65-ACC0-4798-AED3-F45FFDD7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6B4E-27D9-43B9-B9EA-490E93137F63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B7C086-F596-4359-85FA-8FA4A4DD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585BC3-505E-48EC-8C33-9DC7B0CE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3492-0CA5-4BC6-9BA4-C1856D48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2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EDAD1C-05A1-478E-9ED9-03B163DD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6B4E-27D9-43B9-B9EA-490E93137F63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FFA5DC-802B-4DB8-9F1E-9B2E737B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DCBAF-CE15-4BC5-A9A0-692E7062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3492-0CA5-4BC6-9BA4-C1856D48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282E0-981A-4C7B-9E40-D42A8270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EDF55-926F-42EA-9D65-65DCF5FE5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E77D05-2E24-4D52-A6E8-85457F866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A531B-0107-44FD-BD40-1F65F7C8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6B4E-27D9-43B9-B9EA-490E93137F63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BF90F-618E-4877-8B8A-864D796A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D194D9-1427-4AFA-A5A0-17025676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3492-0CA5-4BC6-9BA4-C1856D48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3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928C-D1D2-461F-BA3C-B8942EFDC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81D917-C2BF-4694-AD98-A2A596481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C8CF16-4A85-43F2-A775-4C5D59F1F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134C34-B555-4C56-AFD7-2E1128C8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6B4E-27D9-43B9-B9EA-490E93137F63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2D2B4E-5BD3-4BC7-8112-FFAECC96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DA5C8-49DE-42AE-8781-A2865015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3492-0CA5-4BC6-9BA4-C1856D48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1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AE106-BC80-4A6E-98CF-625D3AC4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763B53-2970-4E66-B120-7BD387FBD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3A4A0-C8B7-4E8D-B2E3-D8D047866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D6B4E-27D9-43B9-B9EA-490E93137F63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7FAD25-F478-438D-9346-74DC2695E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00849-9D74-4459-B72D-EC54143B2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3492-0CA5-4BC6-9BA4-C1856D488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5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43402-F791-4F78-BFB3-3C4EF9925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ED96B-471B-4C19-B5F1-EEBC6A60D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956F82-B029-4307-98F3-EA31A8007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" y="0"/>
            <a:ext cx="12122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50A76-21B6-4E8C-941C-8EFD5493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056626D9-BD27-40BF-8677-1C3538DE8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635530" cy="6073629"/>
          </a:xfrm>
        </p:spPr>
      </p:pic>
    </p:spTree>
    <p:extLst>
      <p:ext uri="{BB962C8B-B14F-4D97-AF65-F5344CB8AC3E}">
        <p14:creationId xmlns:p14="http://schemas.microsoft.com/office/powerpoint/2010/main" val="150864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1E055-7BFF-4C3B-BB62-A8CF6B70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AAD0B7-3384-477B-9880-AB388442E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59134" cy="5916904"/>
          </a:xfrm>
        </p:spPr>
      </p:pic>
    </p:spTree>
    <p:extLst>
      <p:ext uri="{BB962C8B-B14F-4D97-AF65-F5344CB8AC3E}">
        <p14:creationId xmlns:p14="http://schemas.microsoft.com/office/powerpoint/2010/main" val="78524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7C53E-F6A3-412A-B5C4-C80ADDD3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B900B2-63CA-40DF-8480-AB587BD73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33089" cy="5845598"/>
          </a:xfrm>
        </p:spPr>
      </p:pic>
    </p:spTree>
    <p:extLst>
      <p:ext uri="{BB962C8B-B14F-4D97-AF65-F5344CB8AC3E}">
        <p14:creationId xmlns:p14="http://schemas.microsoft.com/office/powerpoint/2010/main" val="7006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2BA7F-0CCB-49B0-87A8-F0A57B12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279D69-AD51-40D2-B699-AB77A1BE8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51911" cy="6025961"/>
          </a:xfrm>
        </p:spPr>
      </p:pic>
    </p:spTree>
    <p:extLst>
      <p:ext uri="{BB962C8B-B14F-4D97-AF65-F5344CB8AC3E}">
        <p14:creationId xmlns:p14="http://schemas.microsoft.com/office/powerpoint/2010/main" val="244675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7A583-8A52-4C42-AA35-E658BB26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0A36E5-8338-41FE-A3EB-C172099D0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1338" cy="5686207"/>
          </a:xfrm>
        </p:spPr>
      </p:pic>
    </p:spTree>
    <p:extLst>
      <p:ext uri="{BB962C8B-B14F-4D97-AF65-F5344CB8AC3E}">
        <p14:creationId xmlns:p14="http://schemas.microsoft.com/office/powerpoint/2010/main" val="181118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4C5D0-7717-4CCB-A7F8-CE35F30D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B5F367-F066-44AF-9308-0C4C7DA30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" y="0"/>
            <a:ext cx="10817604" cy="5891737"/>
          </a:xfrm>
        </p:spPr>
      </p:pic>
    </p:spTree>
    <p:extLst>
      <p:ext uri="{BB962C8B-B14F-4D97-AF65-F5344CB8AC3E}">
        <p14:creationId xmlns:p14="http://schemas.microsoft.com/office/powerpoint/2010/main" val="285800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93BA0-4592-41D5-8BB6-2B7C0044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BF3AA5-6076-43E1-B8E4-5BA283158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40312" cy="5736541"/>
          </a:xfrm>
        </p:spPr>
      </p:pic>
    </p:spTree>
    <p:extLst>
      <p:ext uri="{BB962C8B-B14F-4D97-AF65-F5344CB8AC3E}">
        <p14:creationId xmlns:p14="http://schemas.microsoft.com/office/powerpoint/2010/main" val="697065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</dc:creator>
  <cp:lastModifiedBy>Niko</cp:lastModifiedBy>
  <cp:revision>1</cp:revision>
  <dcterms:created xsi:type="dcterms:W3CDTF">2024-04-20T12:07:21Z</dcterms:created>
  <dcterms:modified xsi:type="dcterms:W3CDTF">2024-04-20T12:10:12Z</dcterms:modified>
</cp:coreProperties>
</file>