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0" r:id="rId4"/>
    <p:sldId id="263" r:id="rId5"/>
    <p:sldId id="256" r:id="rId6"/>
    <p:sldId id="268" r:id="rId7"/>
    <p:sldId id="265" r:id="rId8"/>
    <p:sldId id="266" r:id="rId9"/>
    <p:sldId id="264" r:id="rId10"/>
    <p:sldId id="267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85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6AB-B23E-4A23-8DA6-0677F393F41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1A8-E8B2-4658-BC69-9A9640FD8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6AB-B23E-4A23-8DA6-0677F393F41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1A8-E8B2-4658-BC69-9A9640FD8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7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6AB-B23E-4A23-8DA6-0677F393F41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1A8-E8B2-4658-BC69-9A9640FD8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7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6AB-B23E-4A23-8DA6-0677F393F41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1A8-E8B2-4658-BC69-9A9640FD8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2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6AB-B23E-4A23-8DA6-0677F393F41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1A8-E8B2-4658-BC69-9A9640FD8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6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6AB-B23E-4A23-8DA6-0677F393F41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1A8-E8B2-4658-BC69-9A9640FD8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3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6AB-B23E-4A23-8DA6-0677F393F41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1A8-E8B2-4658-BC69-9A9640FD8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8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6AB-B23E-4A23-8DA6-0677F393F41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1A8-E8B2-4658-BC69-9A9640FD8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8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6AB-B23E-4A23-8DA6-0677F393F41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1A8-E8B2-4658-BC69-9A9640FD8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6AB-B23E-4A23-8DA6-0677F393F41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1A8-E8B2-4658-BC69-9A9640FD8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0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6AB-B23E-4A23-8DA6-0677F393F41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51A8-E8B2-4658-BC69-9A9640FD8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8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46AB-B23E-4A23-8DA6-0677F393F41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451A8-E8B2-4658-BC69-9A9640FD8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24533B-8C88-4A66-B92E-00E0F96447C7}"/>
              </a:ext>
            </a:extLst>
          </p:cNvPr>
          <p:cNvSpPr txBox="1"/>
          <p:nvPr/>
        </p:nvSpPr>
        <p:spPr>
          <a:xfrm>
            <a:off x="2360144" y="76713"/>
            <a:ext cx="483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ТЗ на автоматизацию закрытия операций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747" y="811069"/>
            <a:ext cx="8854633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Задачи: </a:t>
            </a:r>
          </a:p>
          <a:p>
            <a:endParaRPr lang="ru-RU" sz="2000" b="1" dirty="0" smtClean="0"/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dirty="0"/>
              <a:t>Штрих-код назначается на физическое лицо.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smtClean="0"/>
              <a:t>Штрих-код назначается на производственную операцию.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dirty="0" smtClean="0"/>
              <a:t>В печатную </a:t>
            </a:r>
            <a:r>
              <a:rPr lang="ru-RU" dirty="0"/>
              <a:t>форму </a:t>
            </a:r>
            <a:r>
              <a:rPr lang="ru-RU" dirty="0" smtClean="0"/>
              <a:t>сменного задания, </a:t>
            </a:r>
            <a:r>
              <a:rPr lang="ru-RU" dirty="0"/>
              <a:t>напротив каждой </a:t>
            </a:r>
            <a:r>
              <a:rPr lang="ru-RU" dirty="0" smtClean="0"/>
              <a:t>операции, размещен соответствующий штрих-код.</a:t>
            </a:r>
            <a:endParaRPr lang="ru-RU" dirty="0"/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dirty="0" smtClean="0"/>
              <a:t>Работник </a:t>
            </a:r>
            <a:r>
              <a:rPr lang="ru-RU" dirty="0"/>
              <a:t>сканирует свой </a:t>
            </a:r>
            <a:r>
              <a:rPr lang="ru-RU" dirty="0" err="1"/>
              <a:t>бейдж</a:t>
            </a:r>
            <a:r>
              <a:rPr lang="ru-RU" dirty="0"/>
              <a:t> со штрих-кодом. После этого программа автоматически находит исполнителя в системе и вносит его данные в соответствующую операцию.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smtClean="0"/>
              <a:t>Работник </a:t>
            </a:r>
            <a:r>
              <a:rPr lang="ru-RU" dirty="0"/>
              <a:t>находит нужную операцию, сканируя код в автоматическом режиме или вводя его вручную, и фиксирует ее </a:t>
            </a:r>
            <a:r>
              <a:rPr lang="ru-RU" dirty="0" smtClean="0"/>
              <a:t>выполнение.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2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24533B-8C88-4A66-B92E-00E0F96447C7}"/>
              </a:ext>
            </a:extLst>
          </p:cNvPr>
          <p:cNvSpPr txBox="1"/>
          <p:nvPr/>
        </p:nvSpPr>
        <p:spPr>
          <a:xfrm>
            <a:off x="2360144" y="76713"/>
            <a:ext cx="483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ТЗ на автоматизацию закрытия операций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38" y="4179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Работник находит нужную операцию, сканируя код в автоматическом режиме или вводя его вручную, и фиксирует ее выполнение.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076708" y="48971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310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573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30407" y="1138129"/>
            <a:ext cx="8703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dirty="0" smtClean="0"/>
              <a:t>Если факт выполнения количества операций меньше планируемого, то операция делиться на две строки, с количеством выполненных операций, и </a:t>
            </a:r>
            <a:r>
              <a:rPr lang="ru-RU" dirty="0" smtClean="0"/>
              <a:t>остатком невыполненных</a:t>
            </a:r>
            <a:r>
              <a:rPr lang="ru-RU" dirty="0" smtClean="0"/>
              <a:t>.</a:t>
            </a:r>
          </a:p>
          <a:p>
            <a:pPr indent="358775"/>
            <a:r>
              <a:rPr lang="ru-RU" dirty="0" smtClean="0"/>
              <a:t>Строка с не выполненными операциями остается в статусе «Создана». Выполненной производственной операции присваивается статус «Выполнено».</a:t>
            </a:r>
          </a:p>
          <a:p>
            <a:pPr indent="358775"/>
            <a:r>
              <a:rPr lang="ru-RU" dirty="0" smtClean="0"/>
              <a:t>! Выполняется стандартная команда «Разделить документ».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16" t="6410" b="10626"/>
          <a:stretch/>
        </p:blipFill>
        <p:spPr>
          <a:xfrm>
            <a:off x="1254328" y="2904712"/>
            <a:ext cx="6658419" cy="3639136"/>
          </a:xfrm>
          <a:prstGeom prst="rect">
            <a:avLst/>
          </a:prstGeom>
        </p:spPr>
      </p:pic>
      <p:pic>
        <p:nvPicPr>
          <p:cNvPr id="18" name="Picture 4" descr="https://avatars.mds.yandex.net/i?id=c18596ab141bc2dd209de0a3f739d15a5df70fa5-6946848-images-thumbs&amp;n=13&amp;exp=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77" y="3304057"/>
            <a:ext cx="1116337" cy="11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24533B-8C88-4A66-B92E-00E0F96447C7}"/>
              </a:ext>
            </a:extLst>
          </p:cNvPr>
          <p:cNvSpPr txBox="1"/>
          <p:nvPr/>
        </p:nvSpPr>
        <p:spPr>
          <a:xfrm>
            <a:off x="2360144" y="76713"/>
            <a:ext cx="483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ТЗ на автоматизацию закрытия операций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883" y="635153"/>
            <a:ext cx="885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Штрих-код назначается на сотрудника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6820" y="4989789"/>
            <a:ext cx="876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725"/>
            <a:r>
              <a:rPr lang="ru-RU" dirty="0" smtClean="0"/>
              <a:t>При выполнении обработки исполнитель заполняется на основании отсканированного штрих-кода.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9" y="1193593"/>
            <a:ext cx="7620000" cy="33580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38088" y="1319941"/>
            <a:ext cx="3230880" cy="416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487" t="4587" r="9488" b="20655"/>
          <a:stretch/>
        </p:blipFill>
        <p:spPr>
          <a:xfrm>
            <a:off x="626287" y="1134406"/>
            <a:ext cx="7374713" cy="4079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24533B-8C88-4A66-B92E-00E0F96447C7}"/>
              </a:ext>
            </a:extLst>
          </p:cNvPr>
          <p:cNvSpPr txBox="1"/>
          <p:nvPr/>
        </p:nvSpPr>
        <p:spPr>
          <a:xfrm>
            <a:off x="2360144" y="76713"/>
            <a:ext cx="483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ТЗ на автоматизацию закрытия операций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748" y="605559"/>
            <a:ext cx="885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Штрих-код назначается </a:t>
            </a:r>
            <a:r>
              <a:rPr lang="ru-RU" sz="2000" b="1" dirty="0" smtClean="0"/>
              <a:t>физическое лицо.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6" r="91323"/>
          <a:stretch/>
        </p:blipFill>
        <p:spPr>
          <a:xfrm>
            <a:off x="4778530" y="2476186"/>
            <a:ext cx="749300" cy="501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1" y="5227782"/>
            <a:ext cx="876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725"/>
            <a:r>
              <a:rPr lang="ru-RU" dirty="0" smtClean="0"/>
              <a:t>В карточке физического лица указывается штрих-код как дополнительный реквизит.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t="85619" r="66331" b="627"/>
          <a:stretch/>
        </p:blipFill>
        <p:spPr>
          <a:xfrm>
            <a:off x="5527830" y="2459933"/>
            <a:ext cx="1185390" cy="501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 t="85619" r="-174" b="627"/>
          <a:stretch/>
        </p:blipFill>
        <p:spPr>
          <a:xfrm>
            <a:off x="6680990" y="2459933"/>
            <a:ext cx="2310610" cy="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24533B-8C88-4A66-B92E-00E0F96447C7}"/>
              </a:ext>
            </a:extLst>
          </p:cNvPr>
          <p:cNvSpPr txBox="1"/>
          <p:nvPr/>
        </p:nvSpPr>
        <p:spPr>
          <a:xfrm>
            <a:off x="2360144" y="76713"/>
            <a:ext cx="483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ТЗ на автоматизацию закрытия операций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747" y="811069"/>
            <a:ext cx="885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Штрих-код назначается на производственную операцию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50506"/>
            <a:ext cx="8636000" cy="364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1" y="5227782"/>
            <a:ext cx="876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725"/>
            <a:r>
              <a:rPr lang="ru-RU" dirty="0" smtClean="0"/>
              <a:t>Про формировании производственной операции в автоматическом режиме формируется уникальный код операции и записывается как дополнительный реквизит в документ.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4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24533B-8C88-4A66-B92E-00E0F96447C7}"/>
              </a:ext>
            </a:extLst>
          </p:cNvPr>
          <p:cNvSpPr txBox="1"/>
          <p:nvPr/>
        </p:nvSpPr>
        <p:spPr>
          <a:xfrm>
            <a:off x="2360144" y="76713"/>
            <a:ext cx="483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ТЗ на автоматизацию закрытия операций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748" y="605559"/>
            <a:ext cx="8854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 печатную форму сменного задания, напротив каждой операции, размещен соответствующий штрих-код.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1" y="5517199"/>
            <a:ext cx="876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725"/>
            <a:r>
              <a:rPr lang="ru-RU" dirty="0" smtClean="0"/>
              <a:t>В печатную форму «Сменного задания (по рабочим центрам)» добавить колонку с указанием штрих-кода операции.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" y="1313445"/>
            <a:ext cx="7219260" cy="41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24533B-8C88-4A66-B92E-00E0F96447C7}"/>
              </a:ext>
            </a:extLst>
          </p:cNvPr>
          <p:cNvSpPr txBox="1"/>
          <p:nvPr/>
        </p:nvSpPr>
        <p:spPr>
          <a:xfrm>
            <a:off x="2360144" y="76713"/>
            <a:ext cx="483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ТЗ на автоматизацию закрытия операций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79386" y="3536670"/>
            <a:ext cx="2487168" cy="248716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1440271" y="3844842"/>
            <a:ext cx="467106" cy="85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3" y="3744522"/>
            <a:ext cx="670618" cy="13839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538" y="41798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Работник сканирует свой </a:t>
            </a:r>
            <a:r>
              <a:rPr lang="ru-RU" sz="2000" b="1" dirty="0" err="1"/>
              <a:t>бейдж</a:t>
            </a:r>
            <a:r>
              <a:rPr lang="ru-RU" sz="2000" b="1" dirty="0"/>
              <a:t> со штрих-кодом. После этого программа автоматически находит исполнителя в системе и вносит его данные в соответствующую операцию.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563898" y="1585091"/>
            <a:ext cx="746847" cy="2215842"/>
          </a:xfrm>
          <a:prstGeom prst="triangl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297" y="1838049"/>
            <a:ext cx="2723587" cy="41857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02884" y="3284612"/>
            <a:ext cx="4380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экране отобразится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 сотрудника, на которого будет закрываться операция.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3104" y="2078736"/>
            <a:ext cx="2465740" cy="369332"/>
          </a:xfrm>
          <a:prstGeom prst="rect">
            <a:avLst/>
          </a:prstGeom>
          <a:solidFill>
            <a:srgbClr val="FBE85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Иванов Иван Иванович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7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24533B-8C88-4A66-B92E-00E0F96447C7}"/>
              </a:ext>
            </a:extLst>
          </p:cNvPr>
          <p:cNvSpPr txBox="1"/>
          <p:nvPr/>
        </p:nvSpPr>
        <p:spPr>
          <a:xfrm>
            <a:off x="2360144" y="76713"/>
            <a:ext cx="483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ТЗ на автоматизацию закрытия операций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79386" y="3536670"/>
            <a:ext cx="2487168" cy="248716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1440270" y="3844842"/>
            <a:ext cx="841247" cy="85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3" y="3744522"/>
            <a:ext cx="670618" cy="13839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538" y="4179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Работник находит нужную операцию, сканируя код в автоматическом режиме или вводя его вручную, и фиксирует ее выполнение.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883"/>
            <a:ext cx="3897745" cy="2236411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4395853">
            <a:off x="1698974" y="2318322"/>
            <a:ext cx="746847" cy="2215842"/>
          </a:xfrm>
          <a:prstGeom prst="triangl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44795" y="12207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Закрытие производственных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операций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сотрудником на рабочем участке 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средствам ТСД (терминала сбора данных).</a:t>
            </a:r>
          </a:p>
          <a:p>
            <a:pPr indent="18034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необходимо разблокировать ТСД. Выбрать на рабочем столе приложение 1С. Отсканировать штрих-код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операции в печатном сменном задании.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156" y="3483745"/>
            <a:ext cx="2140315" cy="32893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40999" y="3443737"/>
            <a:ext cx="41972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экране отобразится наименование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операции, наименование изделия и характеристика.</a:t>
            </a:r>
          </a:p>
          <a:p>
            <a:pPr indent="18034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количество операций к выполнению.</a:t>
            </a:r>
          </a:p>
          <a:p>
            <a:pPr indent="18034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сканировании операции в мобильном рабочем месте появляется окно ввода количества выполненных операций.</a:t>
            </a:r>
          </a:p>
          <a:p>
            <a:pPr indent="180340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Можно отсканировать следующую операцию в одном выпуске.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24533B-8C88-4A66-B92E-00E0F96447C7}"/>
              </a:ext>
            </a:extLst>
          </p:cNvPr>
          <p:cNvSpPr txBox="1"/>
          <p:nvPr/>
        </p:nvSpPr>
        <p:spPr>
          <a:xfrm>
            <a:off x="2360144" y="76713"/>
            <a:ext cx="483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ТЗ на автоматизацию закрытия операций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38" y="4179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Работник находит нужную операцию, сканируя код в автоматическом режиме или вводя его вручную, и фиксирует ее выполнение.</a:t>
            </a:r>
          </a:p>
        </p:txBody>
      </p:sp>
      <p:pic>
        <p:nvPicPr>
          <p:cNvPr id="2050" name="Рисунок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7" y="2603201"/>
            <a:ext cx="2610936" cy="40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00" y="2603203"/>
            <a:ext cx="2637098" cy="400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1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4" y="4815635"/>
            <a:ext cx="763921" cy="10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3621" y="16779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3621" y="41084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3621" y="1412609"/>
            <a:ext cx="8904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бы посмотреть список отсканированных операций сделайте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свайп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вправо.</a:t>
            </a: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Исправить количество товаров можно вручную. Для этого нажмите на строку товаров, далее нажмите на количество и введите нужное количество.</a:t>
            </a:r>
          </a:p>
        </p:txBody>
      </p:sp>
      <p:pic>
        <p:nvPicPr>
          <p:cNvPr id="2055" name="Рисунок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08" y="2603201"/>
            <a:ext cx="2604305" cy="396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9" descr="https://avatars.mds.yandex.net/i?id=c18596ab141bc2dd209de0a3f739d15a5df70fa5-6946848-images-thumbs&amp;n=13&amp;exp=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19" y="3229792"/>
            <a:ext cx="1145894" cy="11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076708" y="48971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24533B-8C88-4A66-B92E-00E0F96447C7}"/>
              </a:ext>
            </a:extLst>
          </p:cNvPr>
          <p:cNvSpPr txBox="1"/>
          <p:nvPr/>
        </p:nvSpPr>
        <p:spPr>
          <a:xfrm>
            <a:off x="2360144" y="76713"/>
            <a:ext cx="483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ТЗ на автоматизацию закрытия операций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38" y="4179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Работник находит нужную операцию, сканируя код в автоматическом режиме или вводя его вручную, и фиксирует ее выполнение.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076708" y="48971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Рисунок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2" y="1999613"/>
            <a:ext cx="2948411" cy="444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67" y="1985660"/>
            <a:ext cx="2911023" cy="44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9" descr="https://avatars.mds.yandex.net/i?id=c18596ab141bc2dd209de0a3f739d15a5df70fa5-6946848-images-thumbs&amp;n=13&amp;exp=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2" y="5195268"/>
            <a:ext cx="1116337" cy="11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c18596ab141bc2dd209de0a3f739d15a5df70fa5-6946848-images-thumbs&amp;n=13&amp;exp=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77" y="3771264"/>
            <a:ext cx="1116337" cy="11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avatars.mds.yandex.net/i?id=c18596ab141bc2dd209de0a3f739d15a5df70fa5-6946848-images-thumbs&amp;n=13&amp;exp=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97" y="3653468"/>
            <a:ext cx="1116337" cy="11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avatars.mds.yandex.net/i?id=c18596ab141bc2dd209de0a3f739d15a5df70fa5-6946848-images-thumbs&amp;n=13&amp;exp=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37" y="5198758"/>
            <a:ext cx="1116337" cy="11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310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573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4140" y="1215179"/>
            <a:ext cx="8644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очистки всех полей нажмите на кнопку «Отмена».  Для завершения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выполнения операций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нажмите на кнопку «Выпуск».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24533B-8C88-4A66-B92E-00E0F96447C7}"/>
              </a:ext>
            </a:extLst>
          </p:cNvPr>
          <p:cNvSpPr txBox="1"/>
          <p:nvPr/>
        </p:nvSpPr>
        <p:spPr>
          <a:xfrm>
            <a:off x="2360144" y="76713"/>
            <a:ext cx="483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ТЗ на автоматизацию закрытия операций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79386" y="3536670"/>
            <a:ext cx="2487168" cy="248716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1440270" y="3844842"/>
            <a:ext cx="841247" cy="85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3" y="3744522"/>
            <a:ext cx="670618" cy="13839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538" y="4179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Работник находит нужную операцию, сканируя код в автоматическом режиме или вводя его вручную, и фиксирует ее выполнение.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7745" y="1809292"/>
            <a:ext cx="5124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После нажатия кнопки «Выпуск» информация записывается в регистр сведений для дальнейшего завершения операций.</a:t>
            </a:r>
          </a:p>
          <a:p>
            <a:pPr indent="355600"/>
            <a:r>
              <a:rPr lang="ru-RU" dirty="0" smtClean="0"/>
              <a:t>На базе сведений из регистра, запускается обработка выполнения операций каждый час.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883"/>
            <a:ext cx="3897745" cy="2236411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4395853">
            <a:off x="1698974" y="2318322"/>
            <a:ext cx="746847" cy="2215842"/>
          </a:xfrm>
          <a:prstGeom prst="triangl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5000" t="6866" r="1795" b="67607"/>
          <a:stretch/>
        </p:blipFill>
        <p:spPr>
          <a:xfrm>
            <a:off x="2360144" y="3744522"/>
            <a:ext cx="6552362" cy="1130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3538" y="364264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Пример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568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17</cp:revision>
  <dcterms:created xsi:type="dcterms:W3CDTF">2025-03-28T08:11:53Z</dcterms:created>
  <dcterms:modified xsi:type="dcterms:W3CDTF">2025-04-03T10:57:51Z</dcterms:modified>
</cp:coreProperties>
</file>